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EFD5-6C09-46FD-B666-07896AF06A9D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13D4-FBD1-4C5E-BA40-93EEA2677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EFD5-6C09-46FD-B666-07896AF06A9D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13D4-FBD1-4C5E-BA40-93EEA2677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EFD5-6C09-46FD-B666-07896AF06A9D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13D4-FBD1-4C5E-BA40-93EEA2677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EFD5-6C09-46FD-B666-07896AF06A9D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13D4-FBD1-4C5E-BA40-93EEA2677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EFD5-6C09-46FD-B666-07896AF06A9D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13D4-FBD1-4C5E-BA40-93EEA2677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EFD5-6C09-46FD-B666-07896AF06A9D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13D4-FBD1-4C5E-BA40-93EEA2677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EFD5-6C09-46FD-B666-07896AF06A9D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13D4-FBD1-4C5E-BA40-93EEA2677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EFD5-6C09-46FD-B666-07896AF06A9D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13D4-FBD1-4C5E-BA40-93EEA2677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EFD5-6C09-46FD-B666-07896AF06A9D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13D4-FBD1-4C5E-BA40-93EEA2677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EFD5-6C09-46FD-B666-07896AF06A9D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13D4-FBD1-4C5E-BA40-93EEA2677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EFD5-6C09-46FD-B666-07896AF06A9D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13D4-FBD1-4C5E-BA40-93EEA2677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7EFD5-6C09-46FD-B666-07896AF06A9D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413D4-FBD1-4C5E-BA40-93EEA267703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Electronic Banking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Banking Basics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Paying Bills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Electronic Fund Transfer (EFT)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l="11538" t="50701" r="28205" b="11022"/>
          <a:stretch>
            <a:fillRect/>
          </a:stretch>
        </p:blipFill>
        <p:spPr bwMode="auto">
          <a:xfrm>
            <a:off x="328160" y="2133600"/>
            <a:ext cx="8815840" cy="448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 l="11218" t="12625" r="21635" b="12625"/>
          <a:stretch>
            <a:fillRect/>
          </a:stretch>
        </p:blipFill>
        <p:spPr bwMode="auto">
          <a:xfrm>
            <a:off x="457200" y="152401"/>
            <a:ext cx="82296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12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Electronic Banking</vt:lpstr>
      <vt:lpstr>Paying Bills </vt:lpstr>
      <vt:lpstr>Slide 3</vt:lpstr>
    </vt:vector>
  </TitlesOfParts>
  <Company>NHBOE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 Banking</dc:title>
  <dc:creator>NHBOE</dc:creator>
  <cp:lastModifiedBy>NHBOE</cp:lastModifiedBy>
  <cp:revision>2</cp:revision>
  <dcterms:created xsi:type="dcterms:W3CDTF">2012-12-03T19:09:24Z</dcterms:created>
  <dcterms:modified xsi:type="dcterms:W3CDTF">2012-12-03T19:22:21Z</dcterms:modified>
</cp:coreProperties>
</file>